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5D49025-F2E9-4BE6-93D8-A95D655BC8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651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007B1-7A9F-47ED-BD21-CBD679287F49}" type="slidenum">
              <a:rPr lang="ru-RU"/>
              <a:pPr/>
              <a:t>1</a:t>
            </a:fld>
            <a:endParaRPr lang="ru-RU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6B8F65-8DEE-4236-BC08-C27218908E8E}" type="slidenum">
              <a:rPr lang="ru-RU"/>
              <a:pPr/>
              <a:t>2</a:t>
            </a:fld>
            <a:endParaRPr lang="ru-RU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82BF44-51E0-4B4E-A4F0-C8F5733AA05D}" type="slidenum">
              <a:rPr lang="ru-RU"/>
              <a:pPr/>
              <a:t>3</a:t>
            </a:fld>
            <a:endParaRPr lang="ru-RU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129E58-B2FC-488C-9253-205C8881CEE8}" type="slidenum">
              <a:rPr lang="ru-RU"/>
              <a:pPr/>
              <a:t>4</a:t>
            </a:fld>
            <a:endParaRPr lang="ru-RU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00D9BC-14A8-4086-9BD2-1436F457B67E}" type="slidenum">
              <a:rPr lang="ru-RU"/>
              <a:pPr/>
              <a:t>5</a:t>
            </a:fld>
            <a:endParaRPr lang="ru-RU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E8A0C9-CEF7-44C0-8426-51148D7EC49E}" type="slidenum">
              <a:rPr lang="ru-RU"/>
              <a:pPr/>
              <a:t>6</a:t>
            </a:fld>
            <a:endParaRPr lang="ru-RU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EB2C26-B685-4FDA-BC90-7E522FCFA0B0}" type="slidenum">
              <a:rPr lang="ru-RU"/>
              <a:pPr/>
              <a:t>7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D071D5-7CAC-4F2B-A9EA-9514E24D6B8F}" type="slidenum">
              <a:rPr lang="ru-RU"/>
              <a:pPr/>
              <a:t>8</a:t>
            </a:fld>
            <a:endParaRPr lang="ru-RU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6EC7F0-B2B5-40F0-9678-02064F0CF748}" type="slidenum">
              <a:rPr lang="ru-RU"/>
              <a:pPr/>
              <a:t>9</a:t>
            </a:fld>
            <a:endParaRPr lang="ru-RU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BA9CC07-3F6A-46B3-A170-C63EAB872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1CAA-7212-43CB-8289-7DA00224C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67BD95E-5A06-4BE4-82D7-B6E6616BAE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F04D05-E3A2-4885-A42D-EE96A6E850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4DB39EB-3241-498B-A2FB-E07073BB6F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4771B45-4BB0-4609-9484-81A3B0E334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87B5001-C62B-4AD7-9250-CB22E3710A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E6E8661-C63F-46E9-B7CA-B74ED2A3CF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DE5392-3153-4625-98F2-E93059480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92589-D429-44F9-B480-2D58C9CD13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A26FE26-696F-4C2C-BF3F-062AFA724A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87DA4A3-1890-497F-8184-67A260C309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185EC6-26D4-4D7C-AFA6-64B3EA4CD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C8B92A-5A75-4138-AAF7-E9A619035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BFDEA7C-0407-4194-B368-3E97B171C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7DFC416-9062-4154-8BD9-CFEA0D2BBF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067175" y="3068638"/>
            <a:ext cx="4826000" cy="25701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800" dirty="0"/>
          </a:p>
          <a:p>
            <a:pPr>
              <a:lnSpc>
                <a:spcPct val="80000"/>
              </a:lnSpc>
            </a:pPr>
            <a:endParaRPr lang="ru-RU" sz="2800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5175"/>
            <a:ext cx="7772400" cy="2016125"/>
          </a:xfrm>
        </p:spPr>
        <p:txBody>
          <a:bodyPr/>
          <a:lstStyle/>
          <a:p>
            <a:r>
              <a:rPr lang="ru-RU" sz="6000"/>
              <a:t>Логарифмическая спираль в природе.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1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  <p:bldP spid="2053" grpId="1" build="p"/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36570"/>
          </a:xfrm>
        </p:spPr>
        <p:txBody>
          <a:bodyPr/>
          <a:lstStyle/>
          <a:p>
            <a:r>
              <a:rPr lang="ru-RU" dirty="0"/>
              <a:t>Из истории логарифмов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i="1"/>
              <a:t>Слово логарифм происходит от греческого (число) и (отношение), и переводится как отношение чисел.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i="1"/>
              <a:t>   Джон Непер объяснял, что логарифмы возникли при сопоставлении двух чисел, одно из которых является членом арифметической прогрессии, а другое геометрической. Логарифмы с основанием е ввёл Спейдел. Логарифмы необычайно быстро вошли в практику.</a:t>
            </a:r>
          </a:p>
        </p:txBody>
      </p:sp>
      <p:pic>
        <p:nvPicPr>
          <p:cNvPr id="5125" name="Picture 5" descr="непер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6000" contrast="12000"/>
          </a:blip>
          <a:stretch>
            <a:fillRect/>
          </a:stretch>
        </p:blipFill>
        <p:spPr>
          <a:xfrm>
            <a:off x="5372262" y="2462400"/>
            <a:ext cx="2590476" cy="3000000"/>
          </a:xfrm>
          <a:noFill/>
          <a:ln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2" grpId="1"/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22322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Понятия логарифмической спирали </a:t>
            </a:r>
          </a:p>
        </p:txBody>
      </p:sp>
      <p:pic>
        <p:nvPicPr>
          <p:cNvPr id="6149" name="Picture 5" descr="спирал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r="48035"/>
          <a:stretch>
            <a:fillRect/>
          </a:stretch>
        </p:blipFill>
        <p:spPr>
          <a:xfrm>
            <a:off x="539750" y="2257425"/>
            <a:ext cx="4032250" cy="2940050"/>
          </a:xfrm>
          <a:noFill/>
          <a:ln/>
        </p:spPr>
      </p:pic>
      <p:sp>
        <p:nvSpPr>
          <p:cNvPr id="6147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i="1"/>
              <a:t>Логарифмическая спираль – это линии в геометрии, отличные от прямых и окружностей, которые могут скользить по себе. </a:t>
            </a:r>
          </a:p>
          <a:p>
            <a:pPr>
              <a:lnSpc>
                <a:spcPct val="80000"/>
              </a:lnSpc>
            </a:pPr>
            <a:r>
              <a:rPr lang="ru-RU" sz="2000" i="1"/>
              <a:t>Логарифмическую спираль называют равноугольной спиралью. Это её название отражает тот факт, что в любой точке логарифмической спирали угол между касательной к ней и радиус – вектором сохраняет постоянное значение.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9376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Где встречается и используется логарифмическая спираль.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628775"/>
            <a:ext cx="4038600" cy="48244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i="1" dirty="0"/>
              <a:t>Логарифмическая спираль нередко используется в технических устройствах. Например вращающиеся ножи нередко имеют профиль, очерченный по логарифмической спирали – под постоянным углом к разрезаемой поверхности, благодаря чему лезвие ножа стачивает равномерно</a:t>
            </a:r>
            <a:r>
              <a:rPr lang="ru-RU" sz="2400" dirty="0"/>
              <a:t>. </a:t>
            </a:r>
          </a:p>
        </p:txBody>
      </p:sp>
      <p:pic>
        <p:nvPicPr>
          <p:cNvPr id="7173" name="Picture 5" descr="1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3738" y="2262188"/>
            <a:ext cx="4164012" cy="2693987"/>
          </a:xfr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35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7" name="Rectangle 25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22322"/>
          </a:xfrm>
        </p:spPr>
        <p:txBody>
          <a:bodyPr>
            <a:normAutofit fontScale="90000"/>
          </a:bodyPr>
          <a:lstStyle/>
          <a:p>
            <a:r>
              <a:rPr lang="ru-RU" sz="4000" i="1" dirty="0"/>
              <a:t>Логарифмическая спираль </a:t>
            </a:r>
            <a:r>
              <a:rPr lang="ru-RU" sz="4000" i="1" dirty="0" smtClean="0"/>
              <a:t>в природе</a:t>
            </a:r>
            <a:r>
              <a:rPr lang="ru-RU" sz="4000" i="1" dirty="0"/>
              <a:t>.</a:t>
            </a:r>
          </a:p>
        </p:txBody>
      </p:sp>
      <p:sp>
        <p:nvSpPr>
          <p:cNvPr id="8210" name="Rectangle 1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600" i="1"/>
              <a:t> </a:t>
            </a:r>
            <a:r>
              <a:rPr lang="ru-RU" sz="1800" b="1" i="1"/>
              <a:t>Например, раковины морских животных могут расти лишь в одном направлении. Чтобы не слишком вытягиваться им приходиться скручиваться, причём каждый следующий виток подобен предыдущему. А такой рост может совершаться лишь по логарифмической спирали, можно сказать что эта спираль является математическим символом соотношения форм роста.</a:t>
            </a:r>
          </a:p>
        </p:txBody>
      </p:sp>
      <p:pic>
        <p:nvPicPr>
          <p:cNvPr id="8215" name="Picture 23" descr="00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64163" y="1484313"/>
            <a:ext cx="3562350" cy="2671762"/>
          </a:xfrm>
        </p:spPr>
      </p:pic>
      <p:pic>
        <p:nvPicPr>
          <p:cNvPr id="8216" name="Picture 24" descr="06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427538" y="4292600"/>
            <a:ext cx="3384550" cy="2538413"/>
          </a:xfrm>
          <a:noFill/>
          <a:ln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7" grpId="0"/>
      <p:bldP spid="82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2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932363" cy="981075"/>
          </a:xfrm>
        </p:spPr>
        <p:txBody>
          <a:bodyPr>
            <a:normAutofit fontScale="90000"/>
          </a:bodyPr>
          <a:lstStyle/>
          <a:p>
            <a:r>
              <a:rPr lang="ru-RU" sz="3600" i="1"/>
              <a:t>Логарифмическая спираль в природе.</a:t>
            </a:r>
          </a:p>
        </p:txBody>
      </p:sp>
      <p:pic>
        <p:nvPicPr>
          <p:cNvPr id="33800" name="Picture 8" descr="14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125538"/>
            <a:ext cx="3311525" cy="2649537"/>
          </a:xfrm>
        </p:spPr>
      </p:pic>
      <p:pic>
        <p:nvPicPr>
          <p:cNvPr id="33801" name="Picture 9" descr="52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1235679" y="4038600"/>
            <a:ext cx="2481642" cy="1981200"/>
          </a:xfrm>
        </p:spPr>
      </p:pic>
      <p:sp>
        <p:nvSpPr>
          <p:cNvPr id="33803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4716463" y="1125538"/>
            <a:ext cx="4186237" cy="2590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400" b="1" i="1"/>
              <a:t>Поэтому раковины многих моллюсков, улиток, а так же рога таких млекопитающих как архары (горные козлы), закручены по логарифмической спирали</a:t>
            </a:r>
            <a:r>
              <a:rPr lang="ru-RU" sz="2400" i="1"/>
              <a:t>. </a:t>
            </a: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323850" y="4437063"/>
            <a:ext cx="4678363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b="1" i="1">
                <a:latin typeface="Arial" charset="0"/>
              </a:rPr>
              <a:t>Семечки в подсолнухе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b="1" i="1">
                <a:latin typeface="Arial" charset="0"/>
              </a:rPr>
              <a:t>расположены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b="1" i="1">
                <a:latin typeface="Arial" charset="0"/>
              </a:rPr>
              <a:t> по дугам, так же близким к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b="1" i="1">
                <a:latin typeface="Arial" charset="0"/>
              </a:rPr>
              <a:t>логарифмической спирали.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2" grpId="0"/>
      <p:bldP spid="33803" grpId="0" build="p"/>
      <p:bldP spid="338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8" name="Rectangle 10"/>
          <p:cNvSpPr>
            <a:spLocks noGrp="1" noChangeArrowheads="1"/>
          </p:cNvSpPr>
          <p:nvPr>
            <p:ph type="title"/>
          </p:nvPr>
        </p:nvSpPr>
        <p:spPr>
          <a:xfrm>
            <a:off x="1944688" y="306388"/>
            <a:ext cx="4968875" cy="1309687"/>
          </a:xfrm>
        </p:spPr>
        <p:txBody>
          <a:bodyPr>
            <a:normAutofit fontScale="90000"/>
          </a:bodyPr>
          <a:lstStyle/>
          <a:p>
            <a:r>
              <a:rPr lang="ru-RU" sz="4000" i="1"/>
              <a:t>Логарифмическая спираль в природе</a:t>
            </a:r>
          </a:p>
        </p:txBody>
      </p:sp>
      <p:pic>
        <p:nvPicPr>
          <p:cNvPr id="22534" name="Picture 6" descr="0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3843338"/>
            <a:ext cx="3417887" cy="2563812"/>
          </a:xfrm>
        </p:spPr>
      </p:pic>
      <p:pic>
        <p:nvPicPr>
          <p:cNvPr id="22535" name="Picture 7" descr="010_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651500" y="1412875"/>
            <a:ext cx="3167063" cy="2373313"/>
          </a:xfrm>
          <a:noFill/>
          <a:ln/>
        </p:spPr>
      </p:pic>
      <p:sp>
        <p:nvSpPr>
          <p:cNvPr id="225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475163" cy="19240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i="1"/>
              <a:t>Один из наиболее распространенных пауков ЭПЕЙРА, сплетая паутину, закручивает нити вокруг центра по логарифмической спирали. </a:t>
            </a:r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41863" y="3860800"/>
            <a:ext cx="4402137" cy="299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i="1"/>
              <a:t>По логарифмическим спиралям закручены и многие галактики, в частности, галактика которой принадлежит Солнечная Система. 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40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/>
      <p:bldP spid="22531" grpId="0" build="p"/>
      <p:bldP spid="225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479425" y="325438"/>
            <a:ext cx="2436813" cy="1193800"/>
          </a:xfrm>
        </p:spPr>
        <p:txBody>
          <a:bodyPr/>
          <a:lstStyle/>
          <a:p>
            <a:r>
              <a:rPr lang="ru-RU"/>
              <a:t>Пример  </a:t>
            </a:r>
          </a:p>
        </p:txBody>
      </p:sp>
      <p:pic>
        <p:nvPicPr>
          <p:cNvPr id="24582" name="Picture 6" descr="3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1487488"/>
            <a:ext cx="3144837" cy="3094037"/>
          </a:xfrm>
        </p:spPr>
      </p:pic>
      <p:sp>
        <p:nvSpPr>
          <p:cNvPr id="245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276600" y="333375"/>
            <a:ext cx="5626100" cy="58324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i="1"/>
              <a:t>Самолёт взлетевший из какой – нибудь  точки земного шара на север, через некоторое время окажется над Северным полюсом. Если же он полетит на восток, то облетев параллель, вернётся в тот же пункт, из которого вылетел. Предположим теперь, что самолёт будет лететь пересекая все меридианы под одним и тем же углом, отличным от прямого, т.е. держась всё время одного и того же курса. Когда он облетит земной шар, то попадёт в точку имеющую ту же долготу, что и точка вылета, но расположенную ближе к Северному полюсу. После следующего облёта он окажется ещё ближе к полюсу и продолжая лететь указанным образом, будет описывать вокруг полюса сужающуюся спираль.   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50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7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41388"/>
          </a:xfrm>
        </p:spPr>
        <p:txBody>
          <a:bodyPr/>
          <a:lstStyle/>
          <a:p>
            <a:r>
              <a:rPr lang="ru-RU"/>
              <a:t>Молекула ДНК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975"/>
            <a:ext cx="5940425" cy="5400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i="1"/>
              <a:t>Её молекулы имеют огромную по молекулярным масштабам длину и состоят из 2-х нитей, сплетённых между собой в двойную спираль. Каждую из нитей можно сравнить с длинной нитки бус. С нитями бус мы сравниваем и белки. У белков «бусинами» являются аминокислоты 20 различных типов. У ДНК-всего 4 типа «бусин» и зовутся они нуклеотидами. «Бусины» двух нитей двойной спирали ДНК связаны между собой и строго друг другу соответствуют. Мы часто встречаем изготовление предметов по шаблону, называемому матрицей. Отливка монет или медалей, типографского шрифта. По аналогии происходящее в живой клетке восстановление двойной спирали по одной её цепи, как по матрице, так же называют матричным синтезом.  </a:t>
            </a:r>
          </a:p>
        </p:txBody>
      </p:sp>
      <p:pic>
        <p:nvPicPr>
          <p:cNvPr id="2560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516688" y="1557338"/>
            <a:ext cx="2333625" cy="3989387"/>
          </a:xfrm>
          <a:noFill/>
          <a:ln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302</TotalTime>
  <Words>555</Words>
  <Application>Microsoft Office PowerPoint</Application>
  <PresentationFormat>Экран (4:3)</PresentationFormat>
  <Paragraphs>33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Логарифмическая спираль в природе.</vt:lpstr>
      <vt:lpstr>Из истории логарифмов</vt:lpstr>
      <vt:lpstr>Понятия логарифмической спирали </vt:lpstr>
      <vt:lpstr>Где встречается и используется логарифмическая спираль.</vt:lpstr>
      <vt:lpstr>Логарифмическая спираль в природе.</vt:lpstr>
      <vt:lpstr>Логарифмическая спираль в природе.</vt:lpstr>
      <vt:lpstr>Логарифмическая спираль в природе</vt:lpstr>
      <vt:lpstr>Пример  </vt:lpstr>
      <vt:lpstr>Молекула ДНК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Логарифмическая спираль в природе.</dc:title>
  <dc:creator>8</dc:creator>
  <cp:lastModifiedBy>Fujitsy</cp:lastModifiedBy>
  <cp:revision>12</cp:revision>
  <dcterms:created xsi:type="dcterms:W3CDTF">2006-04-13T09:50:56Z</dcterms:created>
  <dcterms:modified xsi:type="dcterms:W3CDTF">2025-04-24T06:57:29Z</dcterms:modified>
</cp:coreProperties>
</file>